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0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RRADO Sylvie" initials="SCo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4" autoAdjust="0"/>
    <p:restoredTop sz="94660"/>
  </p:normalViewPr>
  <p:slideViewPr>
    <p:cSldViewPr>
      <p:cViewPr varScale="1">
        <p:scale>
          <a:sx n="106" d="100"/>
          <a:sy n="106" d="100"/>
        </p:scale>
        <p:origin x="231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748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83" cy="495287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r>
              <a:rPr lang="en-US"/>
              <a:t>European Technology Platform for Advances Engineering Materials and Technology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15307" y="1"/>
            <a:ext cx="2918883" cy="495287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7693D79C-2F42-48CE-A4E0-EA8227D232C9}" type="datetimeFigureOut">
              <a:rPr lang="es-ES" smtClean="0"/>
              <a:t>28/08/2018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371026"/>
            <a:ext cx="2918883" cy="495287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15307" y="9371026"/>
            <a:ext cx="2918883" cy="495287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666D393A-884A-47FF-80E2-14F94217E0E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063749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l">
              <a:defRPr sz="1200"/>
            </a:lvl1pPr>
          </a:lstStyle>
          <a:p>
            <a:r>
              <a:rPr lang="en-US"/>
              <a:t>European Technology Platform for Advances Engineering Materials and Technology</a:t>
            </a:r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/>
          <a:lstStyle>
            <a:lvl1pPr algn="r">
              <a:defRPr sz="1200"/>
            </a:lvl1pPr>
          </a:lstStyle>
          <a:p>
            <a:fld id="{37418DC9-73FC-4BA6-904C-CCC0371C119B}" type="datetimeFigureOut">
              <a:rPr lang="fr-BE" smtClean="0"/>
              <a:pPr/>
              <a:t>28-08-18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5" tIns="45373" rIns="90745" bIns="45373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45" tIns="45373" rIns="90745" bIns="4537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0" cy="493316"/>
          </a:xfrm>
          <a:prstGeom prst="rect">
            <a:avLst/>
          </a:prstGeom>
        </p:spPr>
        <p:txBody>
          <a:bodyPr vert="horz" lIns="90745" tIns="45373" rIns="90745" bIns="45373" rtlCol="0" anchor="b"/>
          <a:lstStyle>
            <a:lvl1pPr algn="r">
              <a:defRPr sz="1200"/>
            </a:lvl1pPr>
          </a:lstStyle>
          <a:p>
            <a:fld id="{499E2F45-1BF2-4463-8111-44574CCE58D6}" type="slidenum">
              <a:rPr lang="fr-BE" smtClean="0"/>
              <a:pPr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47783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European Technology Platform for Advances Engineering Materials and Technology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04612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E2F45-1BF2-4463-8111-44574CCE58D6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5" name="Marcador de encabezado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European Technology Platform for Advances Engineering Materials and Technology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33690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U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5129" y="76200"/>
            <a:ext cx="7772400" cy="1470025"/>
          </a:xfrm>
        </p:spPr>
        <p:txBody>
          <a:bodyPr/>
          <a:lstStyle>
            <a:lvl1pPr algn="ctr">
              <a:defRPr sz="4400" baseline="0"/>
            </a:lvl1pPr>
          </a:lstStyle>
          <a:p>
            <a:pPr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OPEN INNOVATION TEST BEDS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European Technology Platform for Advanced Engineering Materials and Technology</a:t>
            </a:r>
            <a:b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762000" cy="365125"/>
          </a:xfrm>
        </p:spPr>
        <p:txBody>
          <a:bodyPr/>
          <a:lstStyle/>
          <a:p>
            <a:fld id="{A4140D89-A46E-499E-A382-8FEF8D02322B}" type="datetime1">
              <a:rPr lang="fr-BE" smtClean="0"/>
              <a:t>28-08-18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5562600" cy="365125"/>
          </a:xfrm>
        </p:spPr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356350"/>
            <a:ext cx="1524000" cy="365125"/>
          </a:xfrm>
        </p:spPr>
        <p:txBody>
          <a:bodyPr/>
          <a:lstStyle/>
          <a:p>
            <a:fld id="{435907AB-E6C5-4031-8AC7-4F6D7E2FDB6F}" type="slidenum">
              <a:rPr lang="fr-BE" smtClean="0"/>
              <a:pPr/>
              <a:t>‹Nº›</a:t>
            </a:fld>
            <a:endParaRPr lang="fr-BE"/>
          </a:p>
        </p:txBody>
      </p:sp>
      <p:pic>
        <p:nvPicPr>
          <p:cNvPr id="7" name="Immagin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9" y="191715"/>
            <a:ext cx="1918655" cy="123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4171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5129" y="76200"/>
            <a:ext cx="7772400" cy="1470025"/>
          </a:xfrm>
        </p:spPr>
        <p:txBody>
          <a:bodyPr/>
          <a:lstStyle>
            <a:lvl1pPr algn="ctr">
              <a:defRPr sz="4400" baseline="0"/>
            </a:lvl1pPr>
          </a:lstStyle>
          <a:p>
            <a:pPr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762000" cy="365125"/>
          </a:xfrm>
        </p:spPr>
        <p:txBody>
          <a:bodyPr/>
          <a:lstStyle/>
          <a:p>
            <a:fld id="{8FF53E3A-46EA-4673-950F-8B6CA3847D90}" type="datetime1">
              <a:rPr lang="fr-BE" smtClean="0"/>
              <a:t>28-08-18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5562600" cy="365125"/>
          </a:xfrm>
        </p:spPr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356350"/>
            <a:ext cx="1524000" cy="365125"/>
          </a:xfrm>
        </p:spPr>
        <p:txBody>
          <a:bodyPr/>
          <a:lstStyle/>
          <a:p>
            <a:fld id="{435907AB-E6C5-4031-8AC7-4F6D7E2FDB6F}" type="slidenum">
              <a:rPr lang="fr-BE" smtClean="0"/>
              <a:pPr/>
              <a:t>‹Nº›</a:t>
            </a:fld>
            <a:endParaRPr lang="fr-BE"/>
          </a:p>
        </p:txBody>
      </p:sp>
      <p:pic>
        <p:nvPicPr>
          <p:cNvPr id="7" name="Immagin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9" y="191715"/>
            <a:ext cx="1918655" cy="123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10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5129" y="76200"/>
            <a:ext cx="7772400" cy="1470025"/>
          </a:xfrm>
        </p:spPr>
        <p:txBody>
          <a:bodyPr/>
          <a:lstStyle>
            <a:lvl1pPr algn="ctr">
              <a:defRPr sz="4400" baseline="0"/>
            </a:lvl1pPr>
          </a:lstStyle>
          <a:p>
            <a:pPr>
              <a:defRPr/>
            </a:pP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OPEN INNOVATION TEST BEDS</a:t>
            </a: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European Technology Platform for Advanced Engineering Materials and Technology</a:t>
            </a:r>
            <a:br>
              <a:rPr lang="de-DE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762000" cy="365125"/>
          </a:xfrm>
        </p:spPr>
        <p:txBody>
          <a:bodyPr/>
          <a:lstStyle/>
          <a:p>
            <a:fld id="{2DF852D6-7792-4083-A314-AC042BDD40B6}" type="datetime1">
              <a:rPr lang="fr-BE" smtClean="0"/>
              <a:t>28-08-18</a:t>
            </a:fld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6356350"/>
            <a:ext cx="5562600" cy="365125"/>
          </a:xfrm>
        </p:spPr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39000" y="6356350"/>
            <a:ext cx="1524000" cy="365125"/>
          </a:xfrm>
        </p:spPr>
        <p:txBody>
          <a:bodyPr/>
          <a:lstStyle/>
          <a:p>
            <a:fld id="{435907AB-E6C5-4031-8AC7-4F6D7E2FDB6F}" type="slidenum">
              <a:rPr lang="fr-BE" smtClean="0"/>
              <a:pPr/>
              <a:t>‹Nº›</a:t>
            </a:fld>
            <a:endParaRPr lang="fr-BE"/>
          </a:p>
        </p:txBody>
      </p:sp>
      <p:pic>
        <p:nvPicPr>
          <p:cNvPr id="7" name="Immagin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29" y="191715"/>
            <a:ext cx="1918655" cy="1238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522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0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1F66-5292-4818-B202-4A21CCF10E20}" type="datetime1">
              <a:rPr lang="fr-BE" smtClean="0"/>
              <a:t>28-08-18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907AB-E6C5-4031-8AC7-4F6D7E2FDB6F}" type="slidenum">
              <a:rPr lang="fr-BE" smtClean="0"/>
              <a:pPr/>
              <a:t>‹Nº›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7158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49" r:id="rId2"/>
    <p:sldLayoutId id="2147483662" r:id="rId3"/>
    <p:sldLayoutId id="2147483660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-1905000" y="6019800"/>
            <a:ext cx="4087316" cy="936104"/>
          </a:xfrm>
          <a:prstGeom prst="rect">
            <a:avLst/>
          </a:prstGeom>
        </p:spPr>
        <p:txBody>
          <a:bodyPr/>
          <a:lstStyle>
            <a:lvl1pPr marL="180975" indent="-180975" algn="l" rtl="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C8DF33"/>
              </a:buClr>
              <a:buFont typeface="Arial" panose="020B0604020202020204" pitchFamily="34" charset="0"/>
              <a:buChar char="•"/>
              <a:defRPr sz="2000" i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6700" indent="-2667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20016"/>
              </a:buClr>
              <a:buChar char="•"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2pPr>
            <a:lvl3pPr marL="361950" indent="-180975" algn="l" rtl="0" eaLnBrk="0" fontAlgn="base" hangingPunct="0">
              <a:spcBef>
                <a:spcPct val="20000"/>
              </a:spcBef>
              <a:spcAft>
                <a:spcPts val="600"/>
              </a:spcAft>
              <a:defRPr sz="14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>
              <a:spcBef>
                <a:spcPts val="0"/>
              </a:spcBef>
              <a:buNone/>
            </a:pPr>
            <a:r>
              <a:rPr lang="fr-BE" sz="1400" b="0" kern="0" dirty="0">
                <a:solidFill>
                  <a:schemeClr val="bg1"/>
                </a:solidFill>
                <a:latin typeface="EC Square Sans Pro Medium" panose="020B0500000000020004" pitchFamily="34" charset="0"/>
              </a:rPr>
              <a:t>DG </a:t>
            </a:r>
            <a:r>
              <a:rPr lang="fr-BE" sz="1400" b="0" kern="0" dirty="0" err="1">
                <a:solidFill>
                  <a:schemeClr val="bg1"/>
                </a:solidFill>
                <a:latin typeface="EC Square Sans Pro Medium" panose="020B0500000000020004" pitchFamily="34" charset="0"/>
              </a:rPr>
              <a:t>Research</a:t>
            </a:r>
            <a:r>
              <a:rPr lang="fr-BE" sz="1400" b="0" kern="0" dirty="0">
                <a:solidFill>
                  <a:schemeClr val="bg1"/>
                </a:solidFill>
                <a:latin typeface="EC Square Sans Pro Medium" panose="020B0500000000020004" pitchFamily="34" charset="0"/>
              </a:rPr>
              <a:t> &amp; Innovation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11960" y="3845421"/>
            <a:ext cx="475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BE" sz="1600" dirty="0">
                <a:solidFill>
                  <a:srgbClr val="FCD037"/>
                </a:solidFill>
                <a:latin typeface="Verdana"/>
              </a:rPr>
              <a:t>EMRS Event</a:t>
            </a:r>
          </a:p>
          <a:p>
            <a:pPr lvl="0"/>
            <a:r>
              <a:rPr lang="en-US" altLang="nl-NL" sz="1600" dirty="0">
                <a:solidFill>
                  <a:srgbClr val="FFFFFF"/>
                </a:solidFill>
                <a:latin typeface="Verdana"/>
              </a:rPr>
              <a:t>Warsaw, 19th September 2018</a:t>
            </a:r>
            <a:endParaRPr lang="en-GB" sz="1600" b="0" dirty="0">
              <a:solidFill>
                <a:srgbClr val="FCD037"/>
              </a:solidFill>
              <a:latin typeface="Verdan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01688" y="4572000"/>
            <a:ext cx="7162800" cy="107721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FFFF"/>
                </a:solidFill>
                <a:latin typeface="Verdana"/>
              </a:rPr>
              <a:t>Workshop: </a:t>
            </a:r>
            <a:r>
              <a:rPr lang="en-GB" sz="1600" dirty="0">
                <a:solidFill>
                  <a:srgbClr val="FFFFFF"/>
                </a:solidFill>
                <a:latin typeface="Verdana"/>
              </a:rPr>
              <a:t>Europe in Motion-EUMAT Session</a:t>
            </a:r>
            <a:r>
              <a:rPr lang="en-GB" sz="1600" b="1" dirty="0">
                <a:solidFill>
                  <a:srgbClr val="FFFF00"/>
                </a:solidFill>
                <a:latin typeface="Verdana"/>
              </a:rPr>
              <a:t>  </a:t>
            </a:r>
          </a:p>
          <a:p>
            <a:r>
              <a:rPr lang="en-GB" sz="1600" dirty="0">
                <a:solidFill>
                  <a:srgbClr val="FFFFFF"/>
                </a:solidFill>
                <a:latin typeface="Verdana"/>
              </a:rPr>
              <a:t>Time:  13:45-16:10</a:t>
            </a:r>
          </a:p>
          <a:p>
            <a:r>
              <a:rPr lang="en-GB" sz="1600" dirty="0">
                <a:solidFill>
                  <a:srgbClr val="FFFFFF"/>
                </a:solidFill>
                <a:latin typeface="Verdana"/>
              </a:rPr>
              <a:t>Proponent:</a:t>
            </a:r>
          </a:p>
          <a:p>
            <a:r>
              <a:rPr lang="en-GB" sz="1600" dirty="0">
                <a:solidFill>
                  <a:srgbClr val="FFFFFF"/>
                </a:solidFill>
                <a:latin typeface="Verdana"/>
              </a:rPr>
              <a:t>Proposal title:</a:t>
            </a:r>
            <a:endParaRPr lang="en-GB" sz="1400" b="1" dirty="0">
              <a:solidFill>
                <a:srgbClr val="FFFF0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30691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-76200" y="1295399"/>
            <a:ext cx="9144000" cy="5472409"/>
          </a:xfrm>
        </p:spPr>
        <p:txBody>
          <a:bodyPr>
            <a:normAutofit/>
          </a:bodyPr>
          <a:lstStyle/>
          <a:p>
            <a:pPr marL="914400" lvl="1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fr-BE" dirty="0">
              <a:solidFill>
                <a:schemeClr val="tx1"/>
              </a:solidFill>
            </a:endParaRPr>
          </a:p>
          <a:p>
            <a:pPr marL="914400" lvl="1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fr-BE" sz="2000" dirty="0">
              <a:solidFill>
                <a:schemeClr val="tx1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1524000" y="6402684"/>
            <a:ext cx="5390427" cy="365125"/>
          </a:xfrm>
        </p:spPr>
        <p:txBody>
          <a:bodyPr/>
          <a:lstStyle/>
          <a:p>
            <a:r>
              <a:rPr lang="en-US" dirty="0"/>
              <a:t>EUMAT-EMRS Joint  Session @ Europe In Motion  on 19th September 2018</a:t>
            </a:r>
            <a:endParaRPr lang="fr-BE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3683" y="1155192"/>
            <a:ext cx="8784976" cy="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55B5B967-45AD-4264-8B17-538F5641C5E5}"/>
              </a:ext>
            </a:extLst>
          </p:cNvPr>
          <p:cNvSpPr txBox="1">
            <a:spLocks/>
          </p:cNvSpPr>
          <p:nvPr/>
        </p:nvSpPr>
        <p:spPr>
          <a:xfrm>
            <a:off x="2209800" y="108235"/>
            <a:ext cx="65924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Organisation</a:t>
            </a:r>
            <a:r>
              <a:rPr lang="en-US" sz="3600" dirty="0"/>
              <a:t> / Company profile</a:t>
            </a:r>
            <a:endParaRPr lang="en-GB" sz="3600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6484EDF-6117-4799-9913-C65A140B95D2}"/>
              </a:ext>
            </a:extLst>
          </p:cNvPr>
          <p:cNvSpPr/>
          <p:nvPr/>
        </p:nvSpPr>
        <p:spPr>
          <a:xfrm>
            <a:off x="823648" y="1567038"/>
            <a:ext cx="5845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use 1 slide to introduce your organization or company</a:t>
            </a:r>
            <a:endParaRPr lang="fr-BE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14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108CD5-E594-49A0-B371-329C4CA0AA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D9B4B3-3DFA-4FEC-B76D-942569801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2E7A6D-DAAA-4379-BF54-CBD5358476F8}"/>
              </a:ext>
            </a:extLst>
          </p:cNvPr>
          <p:cNvSpPr txBox="1">
            <a:spLocks/>
          </p:cNvSpPr>
          <p:nvPr/>
        </p:nvSpPr>
        <p:spPr>
          <a:xfrm>
            <a:off x="2209800" y="108235"/>
            <a:ext cx="659240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Project Idea</a:t>
            </a:r>
            <a:endParaRPr lang="en-GB" sz="36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2757216-EC43-4216-B146-0975D87CCD1A}"/>
              </a:ext>
            </a:extLst>
          </p:cNvPr>
          <p:cNvSpPr/>
          <p:nvPr/>
        </p:nvSpPr>
        <p:spPr>
          <a:xfrm>
            <a:off x="1003300" y="196042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use 1-2 slides to summarize the </a:t>
            </a:r>
            <a:r>
              <a:rPr lang="en-US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concept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your project idea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Link it to the relevant </a:t>
            </a:r>
            <a:r>
              <a:rPr lang="en-US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component/key action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reflected in the Materials RoadMap, (see eumat.eu)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Indicate the </a:t>
            </a:r>
            <a:r>
              <a:rPr lang="en-US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Horizon2020 call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topic that your project idea is addressing</a:t>
            </a:r>
            <a:endParaRPr lang="fr-BE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261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73D750-86A5-4941-BD3C-A2C5E7010B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Expected impact</a:t>
            </a:r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25CB006-1D5F-4133-886F-149A66FD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DC007D2C-3776-4707-85FE-3581298417A2}"/>
              </a:ext>
            </a:extLst>
          </p:cNvPr>
          <p:cNvSpPr/>
          <p:nvPr/>
        </p:nvSpPr>
        <p:spPr>
          <a:xfrm>
            <a:off x="609600" y="1674674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use 1-2 slides to highlight the main </a:t>
            </a:r>
            <a:r>
              <a:rPr lang="en-US" i="1" u="sng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expected impact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project proposal: 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relation to the call topic you will address</a:t>
            </a:r>
          </a:p>
        </p:txBody>
      </p:sp>
    </p:spTree>
    <p:extLst>
      <p:ext uri="{BB962C8B-B14F-4D97-AF65-F5344CB8AC3E}">
        <p14:creationId xmlns:p14="http://schemas.microsoft.com/office/powerpoint/2010/main" val="96369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2999D1-B1A9-4684-A371-EDCEAD032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CFF068C-28AA-4D9E-B66F-1CEEAC835AF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95599" y="76200"/>
            <a:ext cx="5351463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5A3B4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sz="440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Existing project consortium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7B800C5-9C9E-424A-8289-F2E348B5E258}"/>
              </a:ext>
            </a:extLst>
          </p:cNvPr>
          <p:cNvSpPr/>
          <p:nvPr/>
        </p:nvSpPr>
        <p:spPr>
          <a:xfrm>
            <a:off x="152400" y="1546225"/>
            <a:ext cx="9939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use 1 slide to indicate the existing project consortium as well as the main role of partners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5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379EBB3-8F99-4D0F-96CF-8F9D6F9D3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43EC78A-ABC4-4EB3-9EC0-5CE021BA8D2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743200" y="457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5A3B4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sz="4400" b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Looking for partners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E67AB20F-2E62-414C-AC78-90C9B96C9CF0}"/>
              </a:ext>
            </a:extLst>
          </p:cNvPr>
          <p:cNvSpPr/>
          <p:nvPr/>
        </p:nvSpPr>
        <p:spPr>
          <a:xfrm>
            <a:off x="152401" y="16764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Please use 1 slide to indicate a profile of partners you are looking for and their envisioned role. If you are looking for a partner, please indicate specific technological areas</a:t>
            </a:r>
            <a:endParaRPr lang="fr-BE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956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63882F7-A7F4-473B-827F-E05A4887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EUMAT-EMRS Joint  Session @ Europe In Motion  on 19th September 2018</a:t>
            </a:r>
            <a:endParaRPr lang="fr-B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2E59C20-BF38-4FA5-95E7-D6F6822E51D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819400" y="3810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i="0" kern="1200">
                <a:solidFill>
                  <a:srgbClr val="5A3B4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b="0" dirty="0"/>
              <a:t>Contact details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3E9F80D-5D35-4064-A7F1-3ED6121B7329}"/>
              </a:ext>
            </a:extLst>
          </p:cNvPr>
          <p:cNvSpPr/>
          <p:nvPr/>
        </p:nvSpPr>
        <p:spPr>
          <a:xfrm>
            <a:off x="304800" y="1600200"/>
            <a:ext cx="108278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Save your presentation in this format:</a:t>
            </a:r>
          </a:p>
          <a:p>
            <a:r>
              <a:rPr lang="en-US" b="1" i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Organization_Title_Name_Call</a:t>
            </a:r>
            <a:r>
              <a:rPr lang="en-US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topic </a:t>
            </a:r>
            <a:endParaRPr lang="en-US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14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263</Words>
  <Application>Microsoft Office PowerPoint</Application>
  <PresentationFormat>Presentación en pantalla (4:3)</PresentationFormat>
  <Paragraphs>34</Paragraphs>
  <Slides>7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Gothic</vt:lpstr>
      <vt:lpstr>EC Square Sans Pro Medium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  <vt:lpstr>Expected impact</vt:lpstr>
      <vt:lpstr>Existing project consortium</vt:lpstr>
      <vt:lpstr>Looking for partners</vt:lpstr>
      <vt:lpstr>Contact details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Silvia Zinetti</dc:creator>
  <cp:lastModifiedBy>Eduardo Troche</cp:lastModifiedBy>
  <cp:revision>128</cp:revision>
  <cp:lastPrinted>2017-09-25T09:25:31Z</cp:lastPrinted>
  <dcterms:created xsi:type="dcterms:W3CDTF">2013-11-05T15:53:48Z</dcterms:created>
  <dcterms:modified xsi:type="dcterms:W3CDTF">2018-08-28T07:34:31Z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