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995" r:id="rId2"/>
    <p:sldMasterId id="2147483660" r:id="rId3"/>
  </p:sldMasterIdLst>
  <p:notesMasterIdLst>
    <p:notesMasterId r:id="rId6"/>
  </p:notesMasterIdLst>
  <p:handoutMasterIdLst>
    <p:handoutMasterId r:id="rId7"/>
  </p:handoutMasterIdLst>
  <p:sldIdLst>
    <p:sldId id="537" r:id="rId4"/>
    <p:sldId id="292" r:id="rId5"/>
  </p:sldIdLst>
  <p:sldSz cx="9144000" cy="6858000" type="screen4x3"/>
  <p:notesSz cx="6799263" cy="9929813"/>
  <p:defaultTextStyle>
    <a:defPPr>
      <a:defRPr lang="de-CH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79B"/>
    <a:srgbClr val="007635"/>
    <a:srgbClr val="F2B800"/>
    <a:srgbClr val="FABE00"/>
    <a:srgbClr val="D3EBED"/>
    <a:srgbClr val="FF7C80"/>
    <a:srgbClr val="DF8813"/>
    <a:srgbClr val="FBD805"/>
    <a:srgbClr val="FFCC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0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7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36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1542" y="0"/>
            <a:ext cx="2946136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4BBCC5D-F310-440C-B51C-C46CFBF1A717}" type="datetimeFigureOut">
              <a:rPr lang="de-CH"/>
              <a:pPr>
                <a:defRPr/>
              </a:pPr>
              <a:t>28.10.2019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1731"/>
            <a:ext cx="2946136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1542" y="9431731"/>
            <a:ext cx="2946136" cy="496491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FD0DF05-A4FE-4713-B4C1-351AF7601AB0}" type="slidenum">
              <a:rPr lang="de-CH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135155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36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1542" y="0"/>
            <a:ext cx="2946136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C3590EA-9444-4237-9B37-5C1DE0F889C1}" type="datetimeFigureOut">
              <a:rPr lang="de-CH"/>
              <a:pPr>
                <a:defRPr/>
              </a:pPr>
              <a:t>28.10.2019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CH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0244" y="4716661"/>
            <a:ext cx="5438776" cy="4468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CH" noProof="0" smtClean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1731"/>
            <a:ext cx="2946136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1542" y="9431731"/>
            <a:ext cx="2946136" cy="496491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32E29D1-5F56-461C-8A3D-55A70E58018D}" type="slidenum">
              <a:rPr lang="de-CH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895491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F4BE51-0C47-4B9A-A539-DF79CC52B299}" type="slidenum">
              <a:rPr lang="de-CH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CH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6F63AA-D22E-4BC3-9B33-4ADC419DBBDF}" type="slidenum">
              <a:rPr lang="de-CH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8EAEFC-0C91-4477-B75C-2197128A5CBF}" type="slidenum">
              <a:rPr lang="de-CH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0B1903-C8A4-4D5E-BDAB-F45C7EB74EED}" type="slidenum">
              <a:rPr lang="de-CH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F6F10-DA4A-4D24-B015-9B1EEFCEEDE0}" type="datetimeFigureOut">
              <a:rPr lang="de-CH"/>
              <a:pPr>
                <a:defRPr/>
              </a:pPr>
              <a:t>28.10.2019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CA8340-76C8-443E-AB28-AAFDF2A14576}" type="slidenum">
              <a:rPr lang="de-CH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0A4B3-32A4-4DB3-A1A3-1F8368AFED9B}" type="datetimeFigureOut">
              <a:rPr lang="de-CH"/>
              <a:pPr>
                <a:defRPr/>
              </a:pPr>
              <a:t>28.10.2019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24D853-6602-4C1B-825B-1020A59EFC14}" type="slidenum">
              <a:rPr lang="de-CH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BFDD7-372D-4D3D-84B3-0FE39E9F968F}" type="datetimeFigureOut">
              <a:rPr lang="de-CH"/>
              <a:pPr>
                <a:defRPr/>
              </a:pPr>
              <a:t>28.10.2019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1FF14-E743-45C2-B3E6-ADC71ACC74E9}" type="slidenum">
              <a:rPr lang="de-CH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53199-65E5-456A-B0A6-D61A259E540E}" type="datetimeFigureOut">
              <a:rPr lang="de-CH"/>
              <a:pPr>
                <a:defRPr/>
              </a:pPr>
              <a:t>28.10.2019</a:t>
            </a:fld>
            <a:endParaRPr lang="de-CH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F9216B-A9D9-4449-AE28-49350BCE1E0D}" type="slidenum">
              <a:rPr lang="de-CH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1B268-B56F-4CB6-A626-A9FA97C4756A}" type="datetimeFigureOut">
              <a:rPr lang="de-CH"/>
              <a:pPr>
                <a:defRPr/>
              </a:pPr>
              <a:t>28.10.2019</a:t>
            </a:fld>
            <a:endParaRPr lang="de-CH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327701-4CE4-489C-AB6D-FF739955D89F}" type="slidenum">
              <a:rPr lang="de-CH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21F6C-D17A-48C0-9923-8AE269FA5214}" type="datetimeFigureOut">
              <a:rPr lang="de-CH"/>
              <a:pPr>
                <a:defRPr/>
              </a:pPr>
              <a:t>28.10.2019</a:t>
            </a:fld>
            <a:endParaRPr lang="de-CH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60F003-BC1F-4F5E-BF98-1EB4BEBDEB38}" type="slidenum">
              <a:rPr lang="de-CH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C6C4A-3C8D-4549-9906-8A9AD2D8A1CC}" type="datetimeFigureOut">
              <a:rPr lang="de-CH"/>
              <a:pPr>
                <a:defRPr/>
              </a:pPr>
              <a:t>28.10.2019</a:t>
            </a:fld>
            <a:endParaRPr lang="de-CH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C52C9C-DC52-4774-8703-EB37EDD80775}" type="slidenum">
              <a:rPr lang="de-CH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F1A3C0-FE2C-417B-A3DF-4BE57362870A}" type="slidenum">
              <a:rPr lang="de-CH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C132A-BEC1-4A6B-925B-026F4572B153}" type="datetimeFigureOut">
              <a:rPr lang="de-CH"/>
              <a:pPr>
                <a:defRPr/>
              </a:pPr>
              <a:t>28.10.2019</a:t>
            </a:fld>
            <a:endParaRPr lang="de-CH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2DD986-E159-45CB-8C84-193014C2CB2E}" type="slidenum">
              <a:rPr lang="de-CH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CH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E3B01-BF77-47F2-9C2F-03E621AB18D9}" type="datetimeFigureOut">
              <a:rPr lang="de-CH"/>
              <a:pPr>
                <a:defRPr/>
              </a:pPr>
              <a:t>28.10.2019</a:t>
            </a:fld>
            <a:endParaRPr lang="de-CH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7748D4-8A18-473E-ADC4-E261F6684179}" type="slidenum">
              <a:rPr lang="de-CH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45ED2-6CC6-4FA7-BEDE-507F96379E51}" type="datetimeFigureOut">
              <a:rPr lang="de-CH"/>
              <a:pPr>
                <a:defRPr/>
              </a:pPr>
              <a:t>28.10.2019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06ACD8-2792-40AB-9F6E-D789DC21F331}" type="slidenum">
              <a:rPr lang="de-CH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1B8DC-2B07-4988-8BBF-3D9D1D12E26E}" type="datetimeFigureOut">
              <a:rPr lang="de-CH"/>
              <a:pPr>
                <a:defRPr/>
              </a:pPr>
              <a:t>28.10.2019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C19B0-D721-4A5A-B562-449509A83D1A}" type="slidenum">
              <a:rPr lang="de-CH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161E5-3F46-4007-A98B-00085C6F1121}" type="datetimeFigureOut">
              <a:rPr lang="de-CH"/>
              <a:pPr>
                <a:defRPr/>
              </a:pPr>
              <a:t>28.10.2019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A06E79-C0D0-4E86-AC30-8268E98D79C4}" type="slidenum">
              <a:rPr lang="de-CH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B1D92-6C32-4E00-9EAA-9D9858776CFF}" type="datetimeFigureOut">
              <a:rPr lang="de-CH"/>
              <a:pPr>
                <a:defRPr/>
              </a:pPr>
              <a:t>28.10.2019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1B5073-8E60-455D-B07D-57FF2FC8BB20}" type="slidenum">
              <a:rPr lang="de-CH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30050-FACD-4FB0-A541-C0BBE8E82539}" type="datetimeFigureOut">
              <a:rPr lang="de-CH"/>
              <a:pPr>
                <a:defRPr/>
              </a:pPr>
              <a:t>28.10.2019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C48908-3135-42FC-B1D7-0F74728A27E2}" type="slidenum">
              <a:rPr lang="de-CH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CDA41-AAF0-44B0-8C3D-735E8D7B845B}" type="datetimeFigureOut">
              <a:rPr lang="de-CH"/>
              <a:pPr>
                <a:defRPr/>
              </a:pPr>
              <a:t>28.10.2019</a:t>
            </a:fld>
            <a:endParaRPr lang="de-CH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DBE380-45BE-457F-AE1F-D779FCE29638}" type="slidenum">
              <a:rPr lang="de-CH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CAAD1-8DFF-481B-932C-6B02168D182A}" type="datetimeFigureOut">
              <a:rPr lang="de-CH"/>
              <a:pPr>
                <a:defRPr/>
              </a:pPr>
              <a:t>28.10.2019</a:t>
            </a:fld>
            <a:endParaRPr lang="de-CH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022D7B-819D-4114-94EB-33A6B8A501FB}" type="slidenum">
              <a:rPr lang="de-CH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AC557-B190-41FE-870A-4D74ADFF2D50}" type="datetimeFigureOut">
              <a:rPr lang="de-CH"/>
              <a:pPr>
                <a:defRPr/>
              </a:pPr>
              <a:t>28.10.2019</a:t>
            </a:fld>
            <a:endParaRPr lang="de-CH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5DDD60-276A-4D6E-A36D-A79859FC0F03}" type="slidenum">
              <a:rPr lang="de-CH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:\Stefan Nowak\Projekte\Solar_ERA_NET\Admin\Corporate\Logo_colors_large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" y="6524625"/>
            <a:ext cx="136842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65743C5-6D26-40A0-BE4A-792D75040424}" type="slidenum">
              <a:rPr lang="de-CH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3ACBD-4996-4319-9754-B3449DE84603}" type="datetimeFigureOut">
              <a:rPr lang="de-CH"/>
              <a:pPr>
                <a:defRPr/>
              </a:pPr>
              <a:t>28.10.2019</a:t>
            </a:fld>
            <a:endParaRPr lang="de-CH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7CE461-4550-4E44-AB32-6FDDCFBB845A}" type="slidenum">
              <a:rPr lang="de-CH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BEFA3-0656-475E-B78E-133C78CD2C6E}" type="datetimeFigureOut">
              <a:rPr lang="de-CH"/>
              <a:pPr>
                <a:defRPr/>
              </a:pPr>
              <a:t>28.10.2019</a:t>
            </a:fld>
            <a:endParaRPr lang="de-CH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53CDFD-A14D-459B-AFA5-2DCE840B5E9B}" type="slidenum">
              <a:rPr lang="de-CH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CH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2ECA7-75E9-45F0-B8BE-22B506DC0D4A}" type="datetimeFigureOut">
              <a:rPr lang="de-CH"/>
              <a:pPr>
                <a:defRPr/>
              </a:pPr>
              <a:t>28.10.2019</a:t>
            </a:fld>
            <a:endParaRPr lang="de-CH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7D1614-A8C9-4099-A0B4-A24B34C8A137}" type="slidenum">
              <a:rPr lang="de-CH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DDDFB-7C52-468B-9B34-BA792328AD73}" type="datetimeFigureOut">
              <a:rPr lang="de-CH"/>
              <a:pPr>
                <a:defRPr/>
              </a:pPr>
              <a:t>28.10.2019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B2609D-C0D2-4862-AFA5-DA7ECFB1C7BD}" type="slidenum">
              <a:rPr lang="de-CH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D7B27-C525-4C7A-92EB-DDDCA5D920BB}" type="datetimeFigureOut">
              <a:rPr lang="de-CH"/>
              <a:pPr>
                <a:defRPr/>
              </a:pPr>
              <a:t>28.10.2019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158504-CCE6-4642-B102-09DB8543D4F1}" type="slidenum">
              <a:rPr lang="de-CH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1F678A-7B8C-4F5E-BC62-25F7FDCBD862}" type="slidenum">
              <a:rPr lang="de-CH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FBA084-6F35-4432-8747-118D37448057}" type="slidenum">
              <a:rPr lang="de-CH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B03F46-9846-48FE-A31A-71DA1F20DC0C}" type="slidenum">
              <a:rPr lang="de-CH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80DCB3-06A2-4CC3-B001-5F4D919FC83E}" type="slidenum">
              <a:rPr lang="de-CH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96838D-36BE-400B-9976-699B07BC478A}" type="slidenum">
              <a:rPr lang="de-CH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7CE066-A39D-410A-AA56-DD0389E38DBA}" type="slidenum">
              <a:rPr lang="de-CH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 smtClean="0"/>
              <a:t>Cliquez pour modifier les styles du texte du masque</a:t>
            </a:r>
          </a:p>
          <a:p>
            <a:pPr lvl="1"/>
            <a:r>
              <a:rPr lang="de-CH" altLang="de-DE" smtClean="0"/>
              <a:t>Deuxième niveau</a:t>
            </a:r>
          </a:p>
          <a:p>
            <a:pPr lvl="2"/>
            <a:r>
              <a:rPr lang="de-CH" altLang="de-DE" smtClean="0"/>
              <a:t>Troisième niveau</a:t>
            </a:r>
          </a:p>
          <a:p>
            <a:pPr lvl="3"/>
            <a:r>
              <a:rPr lang="de-CH" altLang="de-DE" smtClean="0"/>
              <a:t>Quatrième niveau</a:t>
            </a:r>
          </a:p>
          <a:p>
            <a:pPr lvl="4"/>
            <a:r>
              <a:rPr lang="de-CH" altLang="de-DE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3F9CA547-4B40-4DAB-8FE0-5E9E5B56B629}" type="slidenum">
              <a:rPr lang="de-CH"/>
              <a:pPr/>
              <a:t>‹Nr.›</a:t>
            </a:fld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28" r:id="rId1"/>
    <p:sldLayoutId id="2147484429" r:id="rId2"/>
    <p:sldLayoutId id="2147484461" r:id="rId3"/>
    <p:sldLayoutId id="2147484430" r:id="rId4"/>
    <p:sldLayoutId id="2147484431" r:id="rId5"/>
    <p:sldLayoutId id="2147484432" r:id="rId6"/>
    <p:sldLayoutId id="2147484433" r:id="rId7"/>
    <p:sldLayoutId id="2147484434" r:id="rId8"/>
    <p:sldLayoutId id="2147484435" r:id="rId9"/>
    <p:sldLayoutId id="2147484436" r:id="rId10"/>
    <p:sldLayoutId id="2147484437" r:id="rId11"/>
    <p:sldLayoutId id="214748443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  <a:endParaRPr lang="de-CH" altLang="de-DE" smtClean="0"/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  <a:endParaRPr lang="de-CH" altLang="de-DE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AA83C1C-E3F8-47ED-9AD7-D6D4BE6308B2}" type="datetimeFigureOut">
              <a:rPr lang="de-CH"/>
              <a:pPr>
                <a:defRPr/>
              </a:pPr>
              <a:t>28.10.2019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91CDD84C-F2C1-468B-B3D2-8F0C0B0B561B}" type="slidenum">
              <a:rPr lang="de-CH"/>
              <a:pPr/>
              <a:t>‹Nr.›</a:t>
            </a:fld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39" r:id="rId1"/>
    <p:sldLayoutId id="2147484440" r:id="rId2"/>
    <p:sldLayoutId id="2147484441" r:id="rId3"/>
    <p:sldLayoutId id="2147484442" r:id="rId4"/>
    <p:sldLayoutId id="2147484443" r:id="rId5"/>
    <p:sldLayoutId id="2147484444" r:id="rId6"/>
    <p:sldLayoutId id="2147484445" r:id="rId7"/>
    <p:sldLayoutId id="2147484446" r:id="rId8"/>
    <p:sldLayoutId id="2147484447" r:id="rId9"/>
    <p:sldLayoutId id="2147484448" r:id="rId10"/>
    <p:sldLayoutId id="21474844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  <a:endParaRPr lang="de-CH" altLang="de-DE" smtClean="0"/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  <a:endParaRPr lang="de-CH" altLang="de-DE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7329114-DBF2-43C3-9608-B28926A1A1BB}" type="datetimeFigureOut">
              <a:rPr lang="de-CH"/>
              <a:pPr>
                <a:defRPr/>
              </a:pPr>
              <a:t>28.10.2019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611D5AF4-64AA-46B9-A06D-A47E655F3CA5}" type="slidenum">
              <a:rPr lang="de-CH"/>
              <a:pPr/>
              <a:t>‹Nr.›</a:t>
            </a:fld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50" r:id="rId1"/>
    <p:sldLayoutId id="2147484451" r:id="rId2"/>
    <p:sldLayoutId id="2147484452" r:id="rId3"/>
    <p:sldLayoutId id="2147484453" r:id="rId4"/>
    <p:sldLayoutId id="2147484454" r:id="rId5"/>
    <p:sldLayoutId id="2147484455" r:id="rId6"/>
    <p:sldLayoutId id="2147484456" r:id="rId7"/>
    <p:sldLayoutId id="2147484457" r:id="rId8"/>
    <p:sldLayoutId id="2147484458" r:id="rId9"/>
    <p:sldLayoutId id="2147484459" r:id="rId10"/>
    <p:sldLayoutId id="2147484460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solar-era.net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solar-era.net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S:\Stefan Nowak\Projekte\Solar_ERA_NET\Admin\Corporate\Logo_colors_lar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-27384"/>
            <a:ext cx="3096343" cy="711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feld 6"/>
          <p:cNvSpPr txBox="1"/>
          <p:nvPr/>
        </p:nvSpPr>
        <p:spPr>
          <a:xfrm>
            <a:off x="3347864" y="159023"/>
            <a:ext cx="54679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2400" b="1" dirty="0" smtClean="0"/>
              <a:t>Project </a:t>
            </a:r>
            <a:r>
              <a:rPr lang="de-CH" sz="2400" b="1" dirty="0" err="1" smtClean="0"/>
              <a:t>Idea</a:t>
            </a:r>
            <a:r>
              <a:rPr lang="de-CH" sz="2400" b="1" dirty="0" smtClean="0"/>
              <a:t> </a:t>
            </a:r>
            <a:r>
              <a:rPr lang="de-CH" sz="2400" b="1" dirty="0" err="1" smtClean="0"/>
              <a:t>for</a:t>
            </a:r>
            <a:r>
              <a:rPr lang="de-CH" sz="2400" b="1" dirty="0" smtClean="0"/>
              <a:t> </a:t>
            </a:r>
            <a:r>
              <a:rPr lang="de-CH" sz="2400" b="1" dirty="0" smtClean="0"/>
              <a:t>Additional </a:t>
            </a:r>
            <a:r>
              <a:rPr lang="de-CH" sz="2400" b="1" dirty="0" smtClean="0"/>
              <a:t>Joint Call</a:t>
            </a:r>
            <a:endParaRPr lang="de-CH" sz="2400" b="1" dirty="0"/>
          </a:p>
        </p:txBody>
      </p:sp>
      <p:sp>
        <p:nvSpPr>
          <p:cNvPr id="8" name="Content Placeholder 9"/>
          <p:cNvSpPr txBox="1">
            <a:spLocks/>
          </p:cNvSpPr>
          <p:nvPr/>
        </p:nvSpPr>
        <p:spPr>
          <a:xfrm>
            <a:off x="107504" y="958662"/>
            <a:ext cx="5554960" cy="223224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sz="1600" b="1" kern="0" dirty="0" smtClean="0"/>
              <a:t>Contact details</a:t>
            </a:r>
          </a:p>
          <a:p>
            <a:pPr marL="180000" indent="-180000"/>
            <a:r>
              <a:rPr lang="en-US" sz="1200" kern="0" dirty="0" err="1" smtClean="0"/>
              <a:t>Organisation</a:t>
            </a:r>
            <a:r>
              <a:rPr lang="en-US" sz="1200" kern="0" dirty="0" smtClean="0"/>
              <a:t>:</a:t>
            </a:r>
            <a:endParaRPr lang="en-GB" sz="1200" kern="0" dirty="0" smtClean="0"/>
          </a:p>
          <a:p>
            <a:pPr marL="180000" indent="-180000"/>
            <a:r>
              <a:rPr lang="en-US" sz="1200" kern="0" dirty="0" smtClean="0"/>
              <a:t>Contact name: </a:t>
            </a:r>
          </a:p>
          <a:p>
            <a:pPr marL="180000" indent="-180000"/>
            <a:r>
              <a:rPr lang="en-US" sz="1200" kern="0" dirty="0" smtClean="0"/>
              <a:t>Country: </a:t>
            </a:r>
          </a:p>
          <a:p>
            <a:pPr marL="180000" indent="-180000"/>
            <a:r>
              <a:rPr lang="en-US" sz="1200" kern="0" dirty="0" smtClean="0"/>
              <a:t>Email: </a:t>
            </a:r>
          </a:p>
          <a:p>
            <a:pPr marL="180000" indent="-180000"/>
            <a:r>
              <a:rPr lang="en-US" sz="1200" kern="0" dirty="0" smtClean="0"/>
              <a:t>Telephone:</a:t>
            </a:r>
          </a:p>
          <a:p>
            <a:endParaRPr lang="en-US" sz="1400" kern="0" dirty="0" smtClean="0"/>
          </a:p>
        </p:txBody>
      </p:sp>
      <p:sp>
        <p:nvSpPr>
          <p:cNvPr id="10" name="Rectangle 10"/>
          <p:cNvSpPr/>
          <p:nvPr/>
        </p:nvSpPr>
        <p:spPr>
          <a:xfrm>
            <a:off x="107504" y="5251847"/>
            <a:ext cx="862337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600" b="1" dirty="0" smtClean="0"/>
              <a:t>What challenge area is your project idea focused on (topics according to guidelines):</a:t>
            </a:r>
          </a:p>
          <a:p>
            <a:pPr marL="0" lvl="1"/>
            <a:r>
              <a:rPr lang="de-CH" sz="1200" dirty="0" err="1" smtClean="0"/>
              <a:t>Number</a:t>
            </a:r>
            <a:r>
              <a:rPr lang="de-CH" sz="1200" dirty="0" smtClean="0"/>
              <a:t> and </a:t>
            </a:r>
            <a:r>
              <a:rPr lang="de-CH" sz="1200" dirty="0" err="1" smtClean="0"/>
              <a:t>name</a:t>
            </a:r>
            <a:r>
              <a:rPr lang="de-CH" sz="1200" dirty="0" smtClean="0"/>
              <a:t> </a:t>
            </a:r>
            <a:r>
              <a:rPr lang="de-CH" sz="1200" dirty="0" err="1" smtClean="0"/>
              <a:t>of</a:t>
            </a:r>
            <a:r>
              <a:rPr lang="de-CH" sz="1200" dirty="0" smtClean="0"/>
              <a:t> </a:t>
            </a:r>
            <a:r>
              <a:rPr lang="de-CH" sz="1200" dirty="0" err="1" smtClean="0"/>
              <a:t>topic</a:t>
            </a:r>
            <a:r>
              <a:rPr lang="de-CH" sz="1200" dirty="0" smtClean="0"/>
              <a:t>(s) </a:t>
            </a:r>
            <a:r>
              <a:rPr lang="de-CH" sz="1200" dirty="0" err="1" smtClean="0"/>
              <a:t>addressed</a:t>
            </a:r>
            <a:endParaRPr lang="en-GB" sz="1200" dirty="0" smtClean="0"/>
          </a:p>
          <a:p>
            <a:endParaRPr lang="en-GB" sz="1600" b="1" dirty="0" smtClean="0"/>
          </a:p>
        </p:txBody>
      </p:sp>
      <p:sp>
        <p:nvSpPr>
          <p:cNvPr id="11" name="Content Placeholder 9"/>
          <p:cNvSpPr txBox="1">
            <a:spLocks/>
          </p:cNvSpPr>
          <p:nvPr/>
        </p:nvSpPr>
        <p:spPr>
          <a:xfrm>
            <a:off x="75878" y="2470830"/>
            <a:ext cx="5554960" cy="108012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GB" sz="1600" b="1" kern="0" dirty="0" smtClean="0"/>
              <a:t>Organisational profile</a:t>
            </a:r>
          </a:p>
          <a:p>
            <a:pPr marL="0" indent="0">
              <a:buFontTx/>
              <a:buNone/>
            </a:pPr>
            <a:r>
              <a:rPr lang="en-GB" sz="1200" kern="0" dirty="0" smtClean="0"/>
              <a:t>Text and links</a:t>
            </a:r>
            <a:endParaRPr lang="en-GB" sz="1200" kern="0" dirty="0"/>
          </a:p>
        </p:txBody>
      </p:sp>
      <p:sp>
        <p:nvSpPr>
          <p:cNvPr id="12" name="Rechteck 11"/>
          <p:cNvSpPr/>
          <p:nvPr/>
        </p:nvSpPr>
        <p:spPr>
          <a:xfrm>
            <a:off x="0" y="723181"/>
            <a:ext cx="9144000" cy="113531"/>
          </a:xfrm>
          <a:prstGeom prst="rect">
            <a:avLst/>
          </a:prstGeom>
          <a:solidFill>
            <a:srgbClr val="FAB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 smtClean="0"/>
          </a:p>
          <a:p>
            <a:pPr algn="ctr"/>
            <a:endParaRPr lang="de-CH" dirty="0"/>
          </a:p>
          <a:p>
            <a:pPr algn="ctr"/>
            <a:endParaRPr lang="de-CH" dirty="0" smtClean="0"/>
          </a:p>
          <a:p>
            <a:pPr algn="ctr"/>
            <a:endParaRPr lang="de-CH" dirty="0"/>
          </a:p>
          <a:p>
            <a:pPr algn="ctr"/>
            <a:endParaRPr lang="de-CH" dirty="0" smtClean="0"/>
          </a:p>
          <a:p>
            <a:pPr algn="ctr"/>
            <a:endParaRPr lang="de-CH" dirty="0"/>
          </a:p>
        </p:txBody>
      </p:sp>
      <p:sp>
        <p:nvSpPr>
          <p:cNvPr id="3" name="Abgerundetes Rechteck 2"/>
          <p:cNvSpPr/>
          <p:nvPr/>
        </p:nvSpPr>
        <p:spPr>
          <a:xfrm>
            <a:off x="4211960" y="1052736"/>
            <a:ext cx="4176464" cy="1844913"/>
          </a:xfrm>
          <a:prstGeom prst="roundRect">
            <a:avLst/>
          </a:prstGeom>
          <a:solidFill>
            <a:srgbClr val="FFE7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b="1" dirty="0" err="1" smtClean="0">
                <a:solidFill>
                  <a:srgbClr val="007635"/>
                </a:solidFill>
              </a:rPr>
              <a:t>How</a:t>
            </a:r>
            <a:r>
              <a:rPr lang="de-CH" sz="1600" b="1" dirty="0" smtClean="0">
                <a:solidFill>
                  <a:srgbClr val="007635"/>
                </a:solidFill>
              </a:rPr>
              <a:t> </a:t>
            </a:r>
            <a:r>
              <a:rPr lang="de-CH" sz="1600" b="1" dirty="0" err="1" smtClean="0">
                <a:solidFill>
                  <a:srgbClr val="007635"/>
                </a:solidFill>
              </a:rPr>
              <a:t>to</a:t>
            </a:r>
            <a:r>
              <a:rPr lang="de-CH" sz="1600" b="1" dirty="0" smtClean="0">
                <a:solidFill>
                  <a:srgbClr val="007635"/>
                </a:solidFill>
              </a:rPr>
              <a:t> </a:t>
            </a:r>
            <a:r>
              <a:rPr lang="de-CH" sz="1600" b="1" dirty="0" err="1" smtClean="0">
                <a:solidFill>
                  <a:srgbClr val="007635"/>
                </a:solidFill>
              </a:rPr>
              <a:t>proceed</a:t>
            </a:r>
            <a:r>
              <a:rPr lang="de-CH" sz="1600" b="1" dirty="0" smtClean="0">
                <a:solidFill>
                  <a:srgbClr val="007635"/>
                </a:solidFill>
              </a:rPr>
              <a:t>?</a:t>
            </a:r>
          </a:p>
          <a:p>
            <a:pPr algn="ctr"/>
            <a:endParaRPr lang="de-CH" sz="1600" b="1" dirty="0" smtClean="0">
              <a:solidFill>
                <a:srgbClr val="007635"/>
              </a:solidFill>
            </a:endParaRPr>
          </a:p>
          <a:p>
            <a:pPr algn="ctr"/>
            <a:r>
              <a:rPr lang="de-CH" sz="1600" dirty="0" err="1" smtClean="0">
                <a:solidFill>
                  <a:srgbClr val="007635"/>
                </a:solidFill>
              </a:rPr>
              <a:t>Put</a:t>
            </a:r>
            <a:r>
              <a:rPr lang="de-CH" sz="1600" dirty="0" smtClean="0">
                <a:solidFill>
                  <a:srgbClr val="007635"/>
                </a:solidFill>
              </a:rPr>
              <a:t> </a:t>
            </a:r>
            <a:r>
              <a:rPr lang="de-CH" sz="1600" dirty="0" err="1" smtClean="0">
                <a:solidFill>
                  <a:srgbClr val="007635"/>
                </a:solidFill>
              </a:rPr>
              <a:t>your</a:t>
            </a:r>
            <a:r>
              <a:rPr lang="de-CH" sz="1600" dirty="0" smtClean="0">
                <a:solidFill>
                  <a:srgbClr val="007635"/>
                </a:solidFill>
              </a:rPr>
              <a:t> </a:t>
            </a:r>
            <a:r>
              <a:rPr lang="de-CH" sz="1600" dirty="0" err="1" smtClean="0">
                <a:solidFill>
                  <a:srgbClr val="007635"/>
                </a:solidFill>
              </a:rPr>
              <a:t>information</a:t>
            </a:r>
            <a:r>
              <a:rPr lang="de-CH" sz="1600" dirty="0" smtClean="0">
                <a:solidFill>
                  <a:srgbClr val="007635"/>
                </a:solidFill>
              </a:rPr>
              <a:t> in </a:t>
            </a:r>
            <a:r>
              <a:rPr lang="de-CH" sz="1600" dirty="0" err="1" smtClean="0">
                <a:solidFill>
                  <a:srgbClr val="007635"/>
                </a:solidFill>
              </a:rPr>
              <a:t>this</a:t>
            </a:r>
            <a:r>
              <a:rPr lang="de-CH" sz="1600" dirty="0" smtClean="0">
                <a:solidFill>
                  <a:srgbClr val="007635"/>
                </a:solidFill>
              </a:rPr>
              <a:t> </a:t>
            </a:r>
            <a:r>
              <a:rPr lang="de-CH" sz="1600" dirty="0" err="1" smtClean="0">
                <a:solidFill>
                  <a:srgbClr val="007635"/>
                </a:solidFill>
              </a:rPr>
              <a:t>template</a:t>
            </a:r>
            <a:r>
              <a:rPr lang="de-CH" sz="1600" dirty="0" smtClean="0">
                <a:solidFill>
                  <a:srgbClr val="007635"/>
                </a:solidFill>
              </a:rPr>
              <a:t> and send </a:t>
            </a:r>
            <a:r>
              <a:rPr lang="de-CH" sz="1600" dirty="0" err="1" smtClean="0">
                <a:solidFill>
                  <a:srgbClr val="007635"/>
                </a:solidFill>
              </a:rPr>
              <a:t>it</a:t>
            </a:r>
            <a:r>
              <a:rPr lang="de-CH" sz="1600" dirty="0" smtClean="0">
                <a:solidFill>
                  <a:srgbClr val="007635"/>
                </a:solidFill>
              </a:rPr>
              <a:t> </a:t>
            </a:r>
            <a:r>
              <a:rPr lang="de-CH" sz="1600" dirty="0" err="1" smtClean="0">
                <a:solidFill>
                  <a:srgbClr val="007635"/>
                </a:solidFill>
              </a:rPr>
              <a:t>to</a:t>
            </a:r>
            <a:r>
              <a:rPr lang="de-CH" sz="1600" dirty="0" smtClean="0">
                <a:solidFill>
                  <a:srgbClr val="007635"/>
                </a:solidFill>
              </a:rPr>
              <a:t> </a:t>
            </a:r>
            <a:r>
              <a:rPr lang="de-CH" sz="1600" dirty="0" smtClean="0">
                <a:solidFill>
                  <a:srgbClr val="007635"/>
                </a:solidFill>
                <a:hlinkClick r:id="rId3"/>
              </a:rPr>
              <a:t>info@solar-era.net</a:t>
            </a:r>
            <a:r>
              <a:rPr lang="de-CH" sz="1600" dirty="0" smtClean="0">
                <a:solidFill>
                  <a:srgbClr val="007635"/>
                </a:solidFill>
              </a:rPr>
              <a:t>. </a:t>
            </a:r>
            <a:r>
              <a:rPr lang="de-CH" sz="1600" dirty="0" err="1" smtClean="0">
                <a:solidFill>
                  <a:srgbClr val="007635"/>
                </a:solidFill>
              </a:rPr>
              <a:t>Your</a:t>
            </a:r>
            <a:r>
              <a:rPr lang="de-CH" sz="1600" dirty="0" smtClean="0">
                <a:solidFill>
                  <a:srgbClr val="007635"/>
                </a:solidFill>
              </a:rPr>
              <a:t> </a:t>
            </a:r>
            <a:r>
              <a:rPr lang="de-CH" sz="1600" dirty="0" err="1" smtClean="0">
                <a:solidFill>
                  <a:srgbClr val="007635"/>
                </a:solidFill>
              </a:rPr>
              <a:t>slides</a:t>
            </a:r>
            <a:r>
              <a:rPr lang="de-CH" sz="1600" dirty="0" smtClean="0">
                <a:solidFill>
                  <a:srgbClr val="007635"/>
                </a:solidFill>
              </a:rPr>
              <a:t> will </a:t>
            </a:r>
            <a:r>
              <a:rPr lang="de-CH" sz="1600" dirty="0" err="1" smtClean="0">
                <a:solidFill>
                  <a:srgbClr val="007635"/>
                </a:solidFill>
              </a:rPr>
              <a:t>be</a:t>
            </a:r>
            <a:r>
              <a:rPr lang="de-CH" sz="1600" dirty="0" smtClean="0">
                <a:solidFill>
                  <a:srgbClr val="007635"/>
                </a:solidFill>
              </a:rPr>
              <a:t> </a:t>
            </a:r>
            <a:r>
              <a:rPr lang="de-CH" sz="1600" dirty="0" err="1" smtClean="0">
                <a:solidFill>
                  <a:srgbClr val="007635"/>
                </a:solidFill>
              </a:rPr>
              <a:t>added</a:t>
            </a:r>
            <a:r>
              <a:rPr lang="de-CH" sz="1600" dirty="0" smtClean="0">
                <a:solidFill>
                  <a:srgbClr val="007635"/>
                </a:solidFill>
              </a:rPr>
              <a:t> </a:t>
            </a:r>
            <a:r>
              <a:rPr lang="de-CH" sz="1600" dirty="0" err="1" smtClean="0">
                <a:solidFill>
                  <a:srgbClr val="007635"/>
                </a:solidFill>
              </a:rPr>
              <a:t>to</a:t>
            </a:r>
            <a:r>
              <a:rPr lang="de-CH" sz="1600" dirty="0" smtClean="0">
                <a:solidFill>
                  <a:srgbClr val="007635"/>
                </a:solidFill>
              </a:rPr>
              <a:t> </a:t>
            </a:r>
            <a:r>
              <a:rPr lang="de-CH" sz="1600" dirty="0" err="1" smtClean="0">
                <a:solidFill>
                  <a:srgbClr val="007635"/>
                </a:solidFill>
              </a:rPr>
              <a:t>the</a:t>
            </a:r>
            <a:r>
              <a:rPr lang="de-CH" sz="1600" dirty="0" smtClean="0">
                <a:solidFill>
                  <a:srgbClr val="007635"/>
                </a:solidFill>
              </a:rPr>
              <a:t> </a:t>
            </a:r>
            <a:r>
              <a:rPr lang="de-CH" sz="1600" dirty="0" err="1" smtClean="0">
                <a:solidFill>
                  <a:srgbClr val="007635"/>
                </a:solidFill>
              </a:rPr>
              <a:t>collection</a:t>
            </a:r>
            <a:r>
              <a:rPr lang="de-CH" sz="1600" dirty="0" smtClean="0">
                <a:solidFill>
                  <a:srgbClr val="007635"/>
                </a:solidFill>
              </a:rPr>
              <a:t> </a:t>
            </a:r>
            <a:r>
              <a:rPr lang="de-CH" sz="1600" dirty="0" err="1" smtClean="0">
                <a:solidFill>
                  <a:srgbClr val="007635"/>
                </a:solidFill>
              </a:rPr>
              <a:t>of</a:t>
            </a:r>
            <a:r>
              <a:rPr lang="de-CH" sz="1600" dirty="0" smtClean="0">
                <a:solidFill>
                  <a:srgbClr val="007635"/>
                </a:solidFill>
              </a:rPr>
              <a:t> </a:t>
            </a:r>
            <a:r>
              <a:rPr lang="de-CH" sz="1600" dirty="0" err="1" smtClean="0">
                <a:solidFill>
                  <a:srgbClr val="007635"/>
                </a:solidFill>
              </a:rPr>
              <a:t>project</a:t>
            </a:r>
            <a:r>
              <a:rPr lang="de-CH" sz="1600" dirty="0" smtClean="0">
                <a:solidFill>
                  <a:srgbClr val="007635"/>
                </a:solidFill>
              </a:rPr>
              <a:t> </a:t>
            </a:r>
            <a:r>
              <a:rPr lang="de-CH" sz="1600" dirty="0" err="1" smtClean="0">
                <a:solidFill>
                  <a:srgbClr val="007635"/>
                </a:solidFill>
              </a:rPr>
              <a:t>ideas</a:t>
            </a:r>
            <a:r>
              <a:rPr lang="de-CH" sz="1600" dirty="0" smtClean="0">
                <a:solidFill>
                  <a:srgbClr val="007635"/>
                </a:solidFill>
              </a:rPr>
              <a:t> and </a:t>
            </a:r>
            <a:r>
              <a:rPr lang="de-CH" sz="1600" dirty="0" err="1" smtClean="0">
                <a:solidFill>
                  <a:srgbClr val="007635"/>
                </a:solidFill>
              </a:rPr>
              <a:t>uploaded</a:t>
            </a:r>
            <a:r>
              <a:rPr lang="de-CH" sz="1600" dirty="0" smtClean="0">
                <a:solidFill>
                  <a:srgbClr val="007635"/>
                </a:solidFill>
              </a:rPr>
              <a:t> </a:t>
            </a:r>
            <a:r>
              <a:rPr lang="de-CH" sz="1600" dirty="0" err="1" smtClean="0">
                <a:solidFill>
                  <a:srgbClr val="007635"/>
                </a:solidFill>
              </a:rPr>
              <a:t>once</a:t>
            </a:r>
            <a:r>
              <a:rPr lang="de-CH" sz="1600" dirty="0" smtClean="0">
                <a:solidFill>
                  <a:srgbClr val="007635"/>
                </a:solidFill>
              </a:rPr>
              <a:t> in a </a:t>
            </a:r>
            <a:r>
              <a:rPr lang="de-CH" sz="1600" dirty="0" err="1" smtClean="0">
                <a:solidFill>
                  <a:srgbClr val="007635"/>
                </a:solidFill>
              </a:rPr>
              <a:t>week</a:t>
            </a:r>
            <a:r>
              <a:rPr lang="de-CH" sz="1600" dirty="0" smtClean="0">
                <a:solidFill>
                  <a:srgbClr val="007635"/>
                </a:solidFill>
              </a:rPr>
              <a:t> </a:t>
            </a:r>
            <a:r>
              <a:rPr lang="de-CH" sz="1600" dirty="0" err="1" smtClean="0">
                <a:solidFill>
                  <a:srgbClr val="007635"/>
                </a:solidFill>
              </a:rPr>
              <a:t>onto</a:t>
            </a:r>
            <a:r>
              <a:rPr lang="de-CH" sz="1600" dirty="0">
                <a:solidFill>
                  <a:srgbClr val="007635"/>
                </a:solidFill>
              </a:rPr>
              <a:t> http://www.solar-era.net/joint-calls/.</a:t>
            </a:r>
          </a:p>
        </p:txBody>
      </p:sp>
    </p:spTree>
    <p:extLst>
      <p:ext uri="{BB962C8B-B14F-4D97-AF65-F5344CB8AC3E}">
        <p14:creationId xmlns:p14="http://schemas.microsoft.com/office/powerpoint/2010/main" val="244384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980728"/>
            <a:ext cx="9036496" cy="20190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>
              <a:buNone/>
            </a:pPr>
            <a:r>
              <a:rPr lang="en-US" sz="1600" b="1" dirty="0"/>
              <a:t>Project idea </a:t>
            </a:r>
          </a:p>
          <a:p>
            <a:pPr marL="180000" lvl="0" indent="-180000">
              <a:lnSpc>
                <a:spcPct val="130000"/>
              </a:lnSpc>
              <a:buNone/>
            </a:pPr>
            <a:endParaRPr lang="en-US" sz="1200" dirty="0"/>
          </a:p>
          <a:p>
            <a:pPr marL="180000" indent="-1800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1200" dirty="0"/>
              <a:t>Give a summary of the project idea you would like to </a:t>
            </a:r>
            <a:r>
              <a:rPr lang="en-US" sz="1200" dirty="0" smtClean="0"/>
              <a:t>introduce.</a:t>
            </a:r>
            <a:endParaRPr lang="en-US" sz="1200" dirty="0"/>
          </a:p>
          <a:p>
            <a:pPr marL="180000" indent="-1800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1200" dirty="0" smtClean="0"/>
              <a:t>Include </a:t>
            </a:r>
            <a:r>
              <a:rPr lang="en-US" sz="1200" dirty="0"/>
              <a:t>diagrams/pictures to explain your idea where possible but do not include anything commercially </a:t>
            </a:r>
            <a:r>
              <a:rPr lang="en-US" sz="1200" dirty="0" smtClean="0"/>
              <a:t>sensitive.</a:t>
            </a:r>
            <a:endParaRPr lang="en-US" sz="1200" dirty="0"/>
          </a:p>
          <a:p>
            <a:pPr marL="180000" indent="-1800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1200" dirty="0"/>
              <a:t>Describe any partners or expertise which you would like to access for </a:t>
            </a:r>
            <a:r>
              <a:rPr lang="en-US" sz="1200" dirty="0" smtClean="0"/>
              <a:t>collaboration.</a:t>
            </a:r>
            <a:endParaRPr lang="en-US" sz="1200" dirty="0"/>
          </a:p>
          <a:p>
            <a:pPr marL="180000" indent="-1800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1200" dirty="0"/>
              <a:t>Keep </a:t>
            </a:r>
            <a:r>
              <a:rPr lang="en-US" sz="1200" dirty="0" smtClean="0"/>
              <a:t>information / document </a:t>
            </a:r>
            <a:r>
              <a:rPr lang="en-US" sz="1200" dirty="0"/>
              <a:t>concise </a:t>
            </a:r>
            <a:r>
              <a:rPr lang="en-US" sz="1200" dirty="0" smtClean="0"/>
              <a:t>(3 slides maximum).</a:t>
            </a:r>
            <a:endParaRPr lang="en-US" sz="1200" dirty="0"/>
          </a:p>
          <a:p>
            <a:pPr marL="180000" indent="-1800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1200" dirty="0"/>
              <a:t>Please note: By </a:t>
            </a:r>
            <a:r>
              <a:rPr lang="en-US" sz="1200" dirty="0" smtClean="0"/>
              <a:t>sending this document </a:t>
            </a:r>
            <a:r>
              <a:rPr lang="en-US" sz="1200" dirty="0"/>
              <a:t>you are giving us consent to </a:t>
            </a:r>
            <a:r>
              <a:rPr lang="en-US" sz="1200" dirty="0" smtClean="0"/>
              <a:t>publish this document (mainly on </a:t>
            </a:r>
            <a:r>
              <a:rPr lang="en-US" sz="1200" dirty="0" smtClean="0">
                <a:hlinkClick r:id="rId2"/>
              </a:rPr>
              <a:t>www.solar-era.net</a:t>
            </a:r>
            <a:r>
              <a:rPr lang="en-US" sz="1200" dirty="0" smtClean="0"/>
              <a:t> website).</a:t>
            </a:r>
            <a:endParaRPr lang="en-US" sz="1200" dirty="0"/>
          </a:p>
        </p:txBody>
      </p:sp>
      <p:pic>
        <p:nvPicPr>
          <p:cNvPr id="12" name="Picture 5" descr="S:\Stefan Nowak\Projekte\Solar_ERA_NET\Admin\Corporate\Logo_colors_lar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96" y="-27384"/>
            <a:ext cx="3096343" cy="711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feld 12"/>
          <p:cNvSpPr txBox="1"/>
          <p:nvPr/>
        </p:nvSpPr>
        <p:spPr>
          <a:xfrm>
            <a:off x="3347864" y="159023"/>
            <a:ext cx="54679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2400" b="1" dirty="0" smtClean="0"/>
              <a:t>Project </a:t>
            </a:r>
            <a:r>
              <a:rPr lang="de-CH" sz="2400" b="1" dirty="0" err="1" smtClean="0"/>
              <a:t>Idea</a:t>
            </a:r>
            <a:r>
              <a:rPr lang="de-CH" sz="2400" b="1" dirty="0" smtClean="0"/>
              <a:t> </a:t>
            </a:r>
            <a:r>
              <a:rPr lang="de-CH" sz="2400" b="1" dirty="0" err="1" smtClean="0"/>
              <a:t>for</a:t>
            </a:r>
            <a:r>
              <a:rPr lang="de-CH" sz="2400" b="1" dirty="0" smtClean="0"/>
              <a:t> </a:t>
            </a:r>
            <a:r>
              <a:rPr lang="de-CH" sz="2400" b="1" dirty="0" smtClean="0"/>
              <a:t>Additional </a:t>
            </a:r>
            <a:r>
              <a:rPr lang="de-CH" sz="2400" b="1" dirty="0" smtClean="0"/>
              <a:t>Joint Call</a:t>
            </a:r>
            <a:endParaRPr lang="de-CH" sz="2400" b="1" dirty="0"/>
          </a:p>
        </p:txBody>
      </p:sp>
      <p:sp>
        <p:nvSpPr>
          <p:cNvPr id="14" name="Rechteck 13"/>
          <p:cNvSpPr/>
          <p:nvPr/>
        </p:nvSpPr>
        <p:spPr>
          <a:xfrm>
            <a:off x="0" y="723181"/>
            <a:ext cx="9144000" cy="113531"/>
          </a:xfrm>
          <a:prstGeom prst="rect">
            <a:avLst/>
          </a:prstGeom>
          <a:solidFill>
            <a:srgbClr val="FAB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 smtClean="0"/>
          </a:p>
          <a:p>
            <a:pPr algn="ctr"/>
            <a:endParaRPr lang="de-CH" dirty="0"/>
          </a:p>
          <a:p>
            <a:pPr algn="ctr"/>
            <a:endParaRPr lang="de-CH" dirty="0" smtClean="0"/>
          </a:p>
          <a:p>
            <a:pPr algn="ctr"/>
            <a:endParaRPr lang="de-CH" dirty="0"/>
          </a:p>
          <a:p>
            <a:pPr algn="ctr"/>
            <a:endParaRPr lang="de-CH" dirty="0" smtClean="0"/>
          </a:p>
          <a:p>
            <a:pPr algn="ctr"/>
            <a:endParaRPr lang="de-C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167</Words>
  <Application>Microsoft Office PowerPoint</Application>
  <PresentationFormat>Bildschirmpräsentation (4:3)</PresentationFormat>
  <Paragraphs>30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Modèle par défaut</vt:lpstr>
      <vt:lpstr>1_Benutzerdefiniertes Design</vt:lpstr>
      <vt:lpstr>Benutzerdefiniertes Design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SOLAR-ERA.NET</dc:title>
  <dc:creator>Lagune</dc:creator>
  <cp:lastModifiedBy>Marcel Gutschner</cp:lastModifiedBy>
  <cp:revision>457</cp:revision>
  <cp:lastPrinted>2019-10-28T10:43:14Z</cp:lastPrinted>
  <dcterms:created xsi:type="dcterms:W3CDTF">2012-11-11T12:43:34Z</dcterms:created>
  <dcterms:modified xsi:type="dcterms:W3CDTF">2019-10-28T11:13:17Z</dcterms:modified>
</cp:coreProperties>
</file>